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9" r:id="rId4"/>
  </p:sldMasterIdLst>
  <p:notesMasterIdLst>
    <p:notesMasterId r:id="rId23"/>
  </p:notesMasterIdLst>
  <p:sldIdLst>
    <p:sldId id="3825" r:id="rId5"/>
    <p:sldId id="3826" r:id="rId6"/>
    <p:sldId id="3828" r:id="rId7"/>
    <p:sldId id="3837" r:id="rId8"/>
    <p:sldId id="3838" r:id="rId9"/>
    <p:sldId id="3839" r:id="rId10"/>
    <p:sldId id="3840" r:id="rId11"/>
    <p:sldId id="3841" r:id="rId12"/>
    <p:sldId id="3832" r:id="rId13"/>
    <p:sldId id="3794" r:id="rId14"/>
    <p:sldId id="3842" r:id="rId15"/>
    <p:sldId id="3845" r:id="rId16"/>
    <p:sldId id="3846" r:id="rId17"/>
    <p:sldId id="3843" r:id="rId18"/>
    <p:sldId id="3835" r:id="rId19"/>
    <p:sldId id="3833" r:id="rId20"/>
    <p:sldId id="3847" r:id="rId21"/>
    <p:sldId id="383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E2DBD2-8C1D-49B0-9829-B0F69C63FEB2}" v="333" dt="2022-05-10T13:27:04.3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7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Highgate (student)" userId="00091a97-7fb7-4bb6-a019-047753d26f06" providerId="ADAL" clId="{D9E2DBD2-8C1D-49B0-9829-B0F69C63FEB2}"/>
    <pc:docChg chg="custSel addSld delSld modSld">
      <pc:chgData name="Ben Highgate (student)" userId="00091a97-7fb7-4bb6-a019-047753d26f06" providerId="ADAL" clId="{D9E2DBD2-8C1D-49B0-9829-B0F69C63FEB2}" dt="2022-05-10T13:27:04.368" v="505" actId="20577"/>
      <pc:docMkLst>
        <pc:docMk/>
      </pc:docMkLst>
      <pc:sldChg chg="addSp delSp modSp mod">
        <pc:chgData name="Ben Highgate (student)" userId="00091a97-7fb7-4bb6-a019-047753d26f06" providerId="ADAL" clId="{D9E2DBD2-8C1D-49B0-9829-B0F69C63FEB2}" dt="2022-05-10T13:09:47.389" v="56" actId="1076"/>
        <pc:sldMkLst>
          <pc:docMk/>
          <pc:sldMk cId="1813910725" sldId="3794"/>
        </pc:sldMkLst>
        <pc:spChg chg="mod">
          <ac:chgData name="Ben Highgate (student)" userId="00091a97-7fb7-4bb6-a019-047753d26f06" providerId="ADAL" clId="{D9E2DBD2-8C1D-49B0-9829-B0F69C63FEB2}" dt="2022-05-10T13:07:59.198" v="49" actId="1076"/>
          <ac:spMkLst>
            <pc:docMk/>
            <pc:sldMk cId="1813910725" sldId="3794"/>
            <ac:spMk id="2" creationId="{1D46624E-1256-4074-A302-8EFDA23D77BF}"/>
          </ac:spMkLst>
        </pc:spChg>
        <pc:spChg chg="del">
          <ac:chgData name="Ben Highgate (student)" userId="00091a97-7fb7-4bb6-a019-047753d26f06" providerId="ADAL" clId="{D9E2DBD2-8C1D-49B0-9829-B0F69C63FEB2}" dt="2022-05-10T13:07:41.152" v="44" actId="478"/>
          <ac:spMkLst>
            <pc:docMk/>
            <pc:sldMk cId="1813910725" sldId="3794"/>
            <ac:spMk id="5" creationId="{8FCFD254-68A8-4D88-9653-D6F0238D59BD}"/>
          </ac:spMkLst>
        </pc:spChg>
        <pc:spChg chg="del">
          <ac:chgData name="Ben Highgate (student)" userId="00091a97-7fb7-4bb6-a019-047753d26f06" providerId="ADAL" clId="{D9E2DBD2-8C1D-49B0-9829-B0F69C63FEB2}" dt="2022-05-10T13:07:44.481" v="46" actId="478"/>
          <ac:spMkLst>
            <pc:docMk/>
            <pc:sldMk cId="1813910725" sldId="3794"/>
            <ac:spMk id="6" creationId="{3905CD03-9B40-4AA4-B6AB-5B38436AB901}"/>
          </ac:spMkLst>
        </pc:spChg>
        <pc:spChg chg="add del mod">
          <ac:chgData name="Ben Highgate (student)" userId="00091a97-7fb7-4bb6-a019-047753d26f06" providerId="ADAL" clId="{D9E2DBD2-8C1D-49B0-9829-B0F69C63FEB2}" dt="2022-05-10T13:07:43.361" v="45" actId="478"/>
          <ac:spMkLst>
            <pc:docMk/>
            <pc:sldMk cId="1813910725" sldId="3794"/>
            <ac:spMk id="8" creationId="{0692B403-6580-A9AE-6D6E-F7A162D50365}"/>
          </ac:spMkLst>
        </pc:spChg>
        <pc:spChg chg="add del mod">
          <ac:chgData name="Ben Highgate (student)" userId="00091a97-7fb7-4bb6-a019-047753d26f06" providerId="ADAL" clId="{D9E2DBD2-8C1D-49B0-9829-B0F69C63FEB2}" dt="2022-05-10T13:07:45.495" v="47" actId="478"/>
          <ac:spMkLst>
            <pc:docMk/>
            <pc:sldMk cId="1813910725" sldId="3794"/>
            <ac:spMk id="10" creationId="{4C1335E6-BE62-4159-1E4C-C0CD8EF3CFAB}"/>
          </ac:spMkLst>
        </pc:spChg>
        <pc:picChg chg="add mod">
          <ac:chgData name="Ben Highgate (student)" userId="00091a97-7fb7-4bb6-a019-047753d26f06" providerId="ADAL" clId="{D9E2DBD2-8C1D-49B0-9829-B0F69C63FEB2}" dt="2022-05-10T13:09:47.389" v="56" actId="1076"/>
          <ac:picMkLst>
            <pc:docMk/>
            <pc:sldMk cId="1813910725" sldId="3794"/>
            <ac:picMk id="12" creationId="{DC9D25E9-7E74-6D5C-2038-FE864E0870DE}"/>
          </ac:picMkLst>
        </pc:picChg>
      </pc:sldChg>
      <pc:sldChg chg="modSp mod">
        <pc:chgData name="Ben Highgate (student)" userId="00091a97-7fb7-4bb6-a019-047753d26f06" providerId="ADAL" clId="{D9E2DBD2-8C1D-49B0-9829-B0F69C63FEB2}" dt="2022-05-10T13:05:42.421" v="1" actId="1076"/>
        <pc:sldMkLst>
          <pc:docMk/>
          <pc:sldMk cId="800962904" sldId="3825"/>
        </pc:sldMkLst>
        <pc:spChg chg="mod">
          <ac:chgData name="Ben Highgate (student)" userId="00091a97-7fb7-4bb6-a019-047753d26f06" providerId="ADAL" clId="{D9E2DBD2-8C1D-49B0-9829-B0F69C63FEB2}" dt="2022-05-10T13:05:29.302" v="0" actId="1076"/>
          <ac:spMkLst>
            <pc:docMk/>
            <pc:sldMk cId="800962904" sldId="3825"/>
            <ac:spMk id="2" creationId="{28B08836-40C5-46C2-81BA-21AA27176925}"/>
          </ac:spMkLst>
        </pc:spChg>
        <pc:spChg chg="mod">
          <ac:chgData name="Ben Highgate (student)" userId="00091a97-7fb7-4bb6-a019-047753d26f06" providerId="ADAL" clId="{D9E2DBD2-8C1D-49B0-9829-B0F69C63FEB2}" dt="2022-05-10T13:05:42.421" v="1" actId="1076"/>
          <ac:spMkLst>
            <pc:docMk/>
            <pc:sldMk cId="800962904" sldId="3825"/>
            <ac:spMk id="3" creationId="{72CC4EC4-809C-4FD2-AA20-009F08590DA6}"/>
          </ac:spMkLst>
        </pc:spChg>
      </pc:sldChg>
      <pc:sldChg chg="modSp mod">
        <pc:chgData name="Ben Highgate (student)" userId="00091a97-7fb7-4bb6-a019-047753d26f06" providerId="ADAL" clId="{D9E2DBD2-8C1D-49B0-9829-B0F69C63FEB2}" dt="2022-05-10T13:06:54.901" v="42" actId="20577"/>
        <pc:sldMkLst>
          <pc:docMk/>
          <pc:sldMk cId="55160260" sldId="3826"/>
        </pc:sldMkLst>
        <pc:spChg chg="mod">
          <ac:chgData name="Ben Highgate (student)" userId="00091a97-7fb7-4bb6-a019-047753d26f06" providerId="ADAL" clId="{D9E2DBD2-8C1D-49B0-9829-B0F69C63FEB2}" dt="2022-05-10T13:06:54.901" v="42" actId="20577"/>
          <ac:spMkLst>
            <pc:docMk/>
            <pc:sldMk cId="55160260" sldId="3826"/>
            <ac:spMk id="3" creationId="{869C3FD2-AF88-4EF1-AFB7-5D31BD5AA0BF}"/>
          </ac:spMkLst>
        </pc:spChg>
      </pc:sldChg>
      <pc:sldChg chg="del">
        <pc:chgData name="Ben Highgate (student)" userId="00091a97-7fb7-4bb6-a019-047753d26f06" providerId="ADAL" clId="{D9E2DBD2-8C1D-49B0-9829-B0F69C63FEB2}" dt="2022-05-10T13:07:29.116" v="43" actId="2696"/>
        <pc:sldMkLst>
          <pc:docMk/>
          <pc:sldMk cId="1791535643" sldId="3830"/>
        </pc:sldMkLst>
      </pc:sldChg>
      <pc:sldChg chg="addSp delSp modSp mod">
        <pc:chgData name="Ben Highgate (student)" userId="00091a97-7fb7-4bb6-a019-047753d26f06" providerId="ADAL" clId="{D9E2DBD2-8C1D-49B0-9829-B0F69C63FEB2}" dt="2022-05-10T13:27:04.368" v="505" actId="20577"/>
        <pc:sldMkLst>
          <pc:docMk/>
          <pc:sldMk cId="3942647457" sldId="3831"/>
        </pc:sldMkLst>
        <pc:spChg chg="mod">
          <ac:chgData name="Ben Highgate (student)" userId="00091a97-7fb7-4bb6-a019-047753d26f06" providerId="ADAL" clId="{D9E2DBD2-8C1D-49B0-9829-B0F69C63FEB2}" dt="2022-05-10T13:10:07.431" v="74" actId="20577"/>
          <ac:spMkLst>
            <pc:docMk/>
            <pc:sldMk cId="3942647457" sldId="3831"/>
            <ac:spMk id="2" creationId="{5F916DAA-1ACF-4343-A637-D55C4A5DE05B}"/>
          </ac:spMkLst>
        </pc:spChg>
        <pc:spChg chg="add del mod">
          <ac:chgData name="Ben Highgate (student)" userId="00091a97-7fb7-4bb6-a019-047753d26f06" providerId="ADAL" clId="{D9E2DBD2-8C1D-49B0-9829-B0F69C63FEB2}" dt="2022-05-10T13:20:45.575" v="334" actId="478"/>
          <ac:spMkLst>
            <pc:docMk/>
            <pc:sldMk cId="3942647457" sldId="3831"/>
            <ac:spMk id="3" creationId="{B0BE9547-5F3B-5C6A-7E63-92D4F1B444ED}"/>
          </ac:spMkLst>
        </pc:spChg>
        <pc:graphicFrameChg chg="mod">
          <ac:chgData name="Ben Highgate (student)" userId="00091a97-7fb7-4bb6-a019-047753d26f06" providerId="ADAL" clId="{D9E2DBD2-8C1D-49B0-9829-B0F69C63FEB2}" dt="2022-05-10T13:27:04.368" v="505" actId="20577"/>
          <ac:graphicFrameMkLst>
            <pc:docMk/>
            <pc:sldMk cId="3942647457" sldId="3831"/>
            <ac:graphicFrameMk id="4" creationId="{E246B7D8-C843-490A-A5BB-04DFA74A3D8D}"/>
          </ac:graphicFrameMkLst>
        </pc:graphicFrameChg>
      </pc:sldChg>
      <pc:sldChg chg="modSp mod">
        <pc:chgData name="Ben Highgate (student)" userId="00091a97-7fb7-4bb6-a019-047753d26f06" providerId="ADAL" clId="{D9E2DBD2-8C1D-49B0-9829-B0F69C63FEB2}" dt="2022-05-10T13:25:58.512" v="503" actId="20577"/>
        <pc:sldMkLst>
          <pc:docMk/>
          <pc:sldMk cId="543995561" sldId="3832"/>
        </pc:sldMkLst>
        <pc:spChg chg="mod">
          <ac:chgData name="Ben Highgate (student)" userId="00091a97-7fb7-4bb6-a019-047753d26f06" providerId="ADAL" clId="{D9E2DBD2-8C1D-49B0-9829-B0F69C63FEB2}" dt="2022-05-10T13:21:44.102" v="371" actId="20577"/>
          <ac:spMkLst>
            <pc:docMk/>
            <pc:sldMk cId="543995561" sldId="3832"/>
            <ac:spMk id="2" creationId="{F7CEB8CC-E887-4C39-A032-E3471EDC043E}"/>
          </ac:spMkLst>
        </pc:spChg>
        <pc:spChg chg="mod">
          <ac:chgData name="Ben Highgate (student)" userId="00091a97-7fb7-4bb6-a019-047753d26f06" providerId="ADAL" clId="{D9E2DBD2-8C1D-49B0-9829-B0F69C63FEB2}" dt="2022-05-10T13:25:58.512" v="503" actId="20577"/>
          <ac:spMkLst>
            <pc:docMk/>
            <pc:sldMk cId="543995561" sldId="3832"/>
            <ac:spMk id="3" creationId="{A4B28E79-36F1-4487-B6B6-7A33F5C3C0B2}"/>
          </ac:spMkLst>
        </pc:spChg>
        <pc:spChg chg="mod">
          <ac:chgData name="Ben Highgate (student)" userId="00091a97-7fb7-4bb6-a019-047753d26f06" providerId="ADAL" clId="{D9E2DBD2-8C1D-49B0-9829-B0F69C63FEB2}" dt="2022-05-10T13:25:54.093" v="498" actId="20577"/>
          <ac:spMkLst>
            <pc:docMk/>
            <pc:sldMk cId="543995561" sldId="3832"/>
            <ac:spMk id="4" creationId="{245DDB48-166A-4E16-B9DF-C5C6570A1BAD}"/>
          </ac:spMkLst>
        </pc:spChg>
      </pc:sldChg>
      <pc:sldChg chg="modSp new mod">
        <pc:chgData name="Ben Highgate (student)" userId="00091a97-7fb7-4bb6-a019-047753d26f06" providerId="ADAL" clId="{D9E2DBD2-8C1D-49B0-9829-B0F69C63FEB2}" dt="2022-05-10T13:22:02.336" v="404" actId="20577"/>
        <pc:sldMkLst>
          <pc:docMk/>
          <pc:sldMk cId="2807966838" sldId="3835"/>
        </pc:sldMkLst>
        <pc:spChg chg="mod">
          <ac:chgData name="Ben Highgate (student)" userId="00091a97-7fb7-4bb6-a019-047753d26f06" providerId="ADAL" clId="{D9E2DBD2-8C1D-49B0-9829-B0F69C63FEB2}" dt="2022-05-10T13:22:02.336" v="404" actId="20577"/>
          <ac:spMkLst>
            <pc:docMk/>
            <pc:sldMk cId="2807966838" sldId="3835"/>
            <ac:spMk id="2" creationId="{9DA323B9-4573-78D2-902F-838D2B881518}"/>
          </ac:spMkLst>
        </pc:spChg>
      </pc:sldChg>
      <pc:sldMasterChg chg="delSldLayout">
        <pc:chgData name="Ben Highgate (student)" userId="00091a97-7fb7-4bb6-a019-047753d26f06" providerId="ADAL" clId="{D9E2DBD2-8C1D-49B0-9829-B0F69C63FEB2}" dt="2022-05-10T13:07:29.116" v="43" actId="2696"/>
        <pc:sldMasterMkLst>
          <pc:docMk/>
          <pc:sldMasterMk cId="3384593350" sldId="2147483789"/>
        </pc:sldMasterMkLst>
        <pc:sldLayoutChg chg="del">
          <pc:chgData name="Ben Highgate (student)" userId="00091a97-7fb7-4bb6-a019-047753d26f06" providerId="ADAL" clId="{D9E2DBD2-8C1D-49B0-9829-B0F69C63FEB2}" dt="2022-05-10T13:07:29.116" v="43" actId="2696"/>
          <pc:sldLayoutMkLst>
            <pc:docMk/>
            <pc:sldMasterMk cId="3384593350" sldId="2147483789"/>
            <pc:sldLayoutMk cId="1610918852" sldId="214748380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BE6878-3886-4DC6-8519-229FC7FF3FBC}" type="doc">
      <dgm:prSet loTypeId="urn:microsoft.com/office/officeart/2005/8/layout/matrix3" loCatId="matrix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F4BE782-25F2-4FC4-AA24-9C047098D49C}">
      <dgm:prSet/>
      <dgm:spPr/>
      <dgm:t>
        <a:bodyPr/>
        <a:lstStyle/>
        <a:p>
          <a:r>
            <a:rPr lang="en-US" dirty="0"/>
            <a:t>Project management</a:t>
          </a:r>
        </a:p>
      </dgm:t>
    </dgm:pt>
    <dgm:pt modelId="{994AA1D3-4C88-484C-9D97-D8C54DBE456F}" type="parTrans" cxnId="{B39FE17D-0E34-4FEE-BB40-689CD09AB725}">
      <dgm:prSet/>
      <dgm:spPr/>
      <dgm:t>
        <a:bodyPr/>
        <a:lstStyle/>
        <a:p>
          <a:endParaRPr lang="en-US"/>
        </a:p>
      </dgm:t>
    </dgm:pt>
    <dgm:pt modelId="{FF332215-DD4D-4B9E-9938-7D391E64D93B}" type="sibTrans" cxnId="{B39FE17D-0E34-4FEE-BB40-689CD09AB725}">
      <dgm:prSet/>
      <dgm:spPr/>
      <dgm:t>
        <a:bodyPr/>
        <a:lstStyle/>
        <a:p>
          <a:endParaRPr lang="en-US"/>
        </a:p>
      </dgm:t>
    </dgm:pt>
    <dgm:pt modelId="{A16BFD5E-78C4-4225-87A7-4BAC13C4176C}">
      <dgm:prSet/>
      <dgm:spPr/>
      <dgm:t>
        <a:bodyPr/>
        <a:lstStyle/>
        <a:p>
          <a:r>
            <a:rPr lang="en-US" dirty="0"/>
            <a:t>The Website and the features </a:t>
          </a:r>
        </a:p>
      </dgm:t>
    </dgm:pt>
    <dgm:pt modelId="{33566512-EEB0-42F7-8759-B0AB7E18AB18}" type="parTrans" cxnId="{A5AB7CDF-AE7B-4A9F-BAA9-81B48BF0E710}">
      <dgm:prSet/>
      <dgm:spPr/>
      <dgm:t>
        <a:bodyPr/>
        <a:lstStyle/>
        <a:p>
          <a:endParaRPr lang="en-US"/>
        </a:p>
      </dgm:t>
    </dgm:pt>
    <dgm:pt modelId="{9EA14EB9-1408-499F-ACF7-891B1A9791CA}" type="sibTrans" cxnId="{A5AB7CDF-AE7B-4A9F-BAA9-81B48BF0E710}">
      <dgm:prSet/>
      <dgm:spPr/>
      <dgm:t>
        <a:bodyPr/>
        <a:lstStyle/>
        <a:p>
          <a:endParaRPr lang="en-US"/>
        </a:p>
      </dgm:t>
    </dgm:pt>
    <dgm:pt modelId="{108B2D9A-12C6-4FD0-8CD6-4AC039EA9BEB}">
      <dgm:prSet/>
      <dgm:spPr/>
      <dgm:t>
        <a:bodyPr/>
        <a:lstStyle/>
        <a:p>
          <a:r>
            <a:rPr lang="en-US"/>
            <a:t>Group Communication</a:t>
          </a:r>
        </a:p>
      </dgm:t>
    </dgm:pt>
    <dgm:pt modelId="{210B6AAB-B7FD-4587-8649-5DEC637AC323}" type="parTrans" cxnId="{77130457-B38C-4A5E-B182-48F10019A5D6}">
      <dgm:prSet/>
      <dgm:spPr/>
      <dgm:t>
        <a:bodyPr/>
        <a:lstStyle/>
        <a:p>
          <a:endParaRPr lang="en-US"/>
        </a:p>
      </dgm:t>
    </dgm:pt>
    <dgm:pt modelId="{F2BDB3A7-5E69-4070-8A72-7CB2F35CD58F}" type="sibTrans" cxnId="{77130457-B38C-4A5E-B182-48F10019A5D6}">
      <dgm:prSet/>
      <dgm:spPr/>
      <dgm:t>
        <a:bodyPr/>
        <a:lstStyle/>
        <a:p>
          <a:endParaRPr lang="en-US"/>
        </a:p>
      </dgm:t>
    </dgm:pt>
    <dgm:pt modelId="{6200D973-7952-4270-A21D-796AD24D6E62}">
      <dgm:prSet/>
      <dgm:spPr/>
      <dgm:t>
        <a:bodyPr/>
        <a:lstStyle/>
        <a:p>
          <a:r>
            <a:rPr lang="en-US"/>
            <a:t>Legal &amp; ethical considerations</a:t>
          </a:r>
        </a:p>
      </dgm:t>
    </dgm:pt>
    <dgm:pt modelId="{D055A486-5825-4EB4-BD8F-FD4649D23802}" type="parTrans" cxnId="{9948D74B-7E8E-43F3-A26F-04FA82A0A064}">
      <dgm:prSet/>
      <dgm:spPr/>
      <dgm:t>
        <a:bodyPr/>
        <a:lstStyle/>
        <a:p>
          <a:endParaRPr lang="en-US"/>
        </a:p>
      </dgm:t>
    </dgm:pt>
    <dgm:pt modelId="{FCB5F582-EAA6-4F1E-8F20-6B88281324FC}" type="sibTrans" cxnId="{9948D74B-7E8E-43F3-A26F-04FA82A0A064}">
      <dgm:prSet/>
      <dgm:spPr/>
      <dgm:t>
        <a:bodyPr/>
        <a:lstStyle/>
        <a:p>
          <a:endParaRPr lang="en-US"/>
        </a:p>
      </dgm:t>
    </dgm:pt>
    <dgm:pt modelId="{21F442A2-7A9F-438C-B07C-6F16090A98FE}" type="pres">
      <dgm:prSet presAssocID="{A5BE6878-3886-4DC6-8519-229FC7FF3FBC}" presName="matrix" presStyleCnt="0">
        <dgm:presLayoutVars>
          <dgm:chMax val="1"/>
          <dgm:dir/>
          <dgm:resizeHandles val="exact"/>
        </dgm:presLayoutVars>
      </dgm:prSet>
      <dgm:spPr/>
    </dgm:pt>
    <dgm:pt modelId="{5B7CBF72-81AE-4429-B0AF-08FC4C180403}" type="pres">
      <dgm:prSet presAssocID="{A5BE6878-3886-4DC6-8519-229FC7FF3FBC}" presName="diamond" presStyleLbl="bgShp" presStyleIdx="0" presStyleCnt="1"/>
      <dgm:spPr/>
    </dgm:pt>
    <dgm:pt modelId="{ED8AEF53-CF1F-4E01-91E1-223748F9DD28}" type="pres">
      <dgm:prSet presAssocID="{A5BE6878-3886-4DC6-8519-229FC7FF3FBC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CDEB711-4560-4925-9DD5-C9767061D744}" type="pres">
      <dgm:prSet presAssocID="{A5BE6878-3886-4DC6-8519-229FC7FF3FBC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661D26F-566D-49C0-BC4F-228BEC73B424}" type="pres">
      <dgm:prSet presAssocID="{A5BE6878-3886-4DC6-8519-229FC7FF3FBC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41D49D6-4293-4C0E-80A6-2CCBD359C680}" type="pres">
      <dgm:prSet presAssocID="{A5BE6878-3886-4DC6-8519-229FC7FF3FBC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6D8C916-1CD1-409E-BDA1-B7393B29378C}" type="presOf" srcId="{A16BFD5E-78C4-4225-87A7-4BAC13C4176C}" destId="{ACDEB711-4560-4925-9DD5-C9767061D744}" srcOrd="0" destOrd="0" presId="urn:microsoft.com/office/officeart/2005/8/layout/matrix3"/>
    <dgm:cxn modelId="{4DBF7636-680D-4FE2-AA4F-966F69F0FC8B}" type="presOf" srcId="{8F4BE782-25F2-4FC4-AA24-9C047098D49C}" destId="{ED8AEF53-CF1F-4E01-91E1-223748F9DD28}" srcOrd="0" destOrd="0" presId="urn:microsoft.com/office/officeart/2005/8/layout/matrix3"/>
    <dgm:cxn modelId="{E6DA363F-A52C-43A0-8A3C-ECED70E8C726}" type="presOf" srcId="{108B2D9A-12C6-4FD0-8CD6-4AC039EA9BEB}" destId="{8661D26F-566D-49C0-BC4F-228BEC73B424}" srcOrd="0" destOrd="0" presId="urn:microsoft.com/office/officeart/2005/8/layout/matrix3"/>
    <dgm:cxn modelId="{38C3C448-6466-4D09-A7DB-3DC24AF1AE66}" type="presOf" srcId="{6200D973-7952-4270-A21D-796AD24D6E62}" destId="{941D49D6-4293-4C0E-80A6-2CCBD359C680}" srcOrd="0" destOrd="0" presId="urn:microsoft.com/office/officeart/2005/8/layout/matrix3"/>
    <dgm:cxn modelId="{9948D74B-7E8E-43F3-A26F-04FA82A0A064}" srcId="{A5BE6878-3886-4DC6-8519-229FC7FF3FBC}" destId="{6200D973-7952-4270-A21D-796AD24D6E62}" srcOrd="3" destOrd="0" parTransId="{D055A486-5825-4EB4-BD8F-FD4649D23802}" sibTransId="{FCB5F582-EAA6-4F1E-8F20-6B88281324FC}"/>
    <dgm:cxn modelId="{77130457-B38C-4A5E-B182-48F10019A5D6}" srcId="{A5BE6878-3886-4DC6-8519-229FC7FF3FBC}" destId="{108B2D9A-12C6-4FD0-8CD6-4AC039EA9BEB}" srcOrd="2" destOrd="0" parTransId="{210B6AAB-B7FD-4587-8649-5DEC637AC323}" sibTransId="{F2BDB3A7-5E69-4070-8A72-7CB2F35CD58F}"/>
    <dgm:cxn modelId="{B39FE17D-0E34-4FEE-BB40-689CD09AB725}" srcId="{A5BE6878-3886-4DC6-8519-229FC7FF3FBC}" destId="{8F4BE782-25F2-4FC4-AA24-9C047098D49C}" srcOrd="0" destOrd="0" parTransId="{994AA1D3-4C88-484C-9D97-D8C54DBE456F}" sibTransId="{FF332215-DD4D-4B9E-9938-7D391E64D93B}"/>
    <dgm:cxn modelId="{240915B0-F65D-4EA5-A3F1-9A34849B1AF3}" type="presOf" srcId="{A5BE6878-3886-4DC6-8519-229FC7FF3FBC}" destId="{21F442A2-7A9F-438C-B07C-6F16090A98FE}" srcOrd="0" destOrd="0" presId="urn:microsoft.com/office/officeart/2005/8/layout/matrix3"/>
    <dgm:cxn modelId="{A5AB7CDF-AE7B-4A9F-BAA9-81B48BF0E710}" srcId="{A5BE6878-3886-4DC6-8519-229FC7FF3FBC}" destId="{A16BFD5E-78C4-4225-87A7-4BAC13C4176C}" srcOrd="1" destOrd="0" parTransId="{33566512-EEB0-42F7-8759-B0AB7E18AB18}" sibTransId="{9EA14EB9-1408-499F-ACF7-891B1A9791CA}"/>
    <dgm:cxn modelId="{3B752606-BB1F-4865-91C1-A073F26CAEE3}" type="presParOf" srcId="{21F442A2-7A9F-438C-B07C-6F16090A98FE}" destId="{5B7CBF72-81AE-4429-B0AF-08FC4C180403}" srcOrd="0" destOrd="0" presId="urn:microsoft.com/office/officeart/2005/8/layout/matrix3"/>
    <dgm:cxn modelId="{7AF24678-DE7B-4B49-9123-969CA6F256C2}" type="presParOf" srcId="{21F442A2-7A9F-438C-B07C-6F16090A98FE}" destId="{ED8AEF53-CF1F-4E01-91E1-223748F9DD28}" srcOrd="1" destOrd="0" presId="urn:microsoft.com/office/officeart/2005/8/layout/matrix3"/>
    <dgm:cxn modelId="{183FA792-F1F3-49D0-8004-67F2867B1B17}" type="presParOf" srcId="{21F442A2-7A9F-438C-B07C-6F16090A98FE}" destId="{ACDEB711-4560-4925-9DD5-C9767061D744}" srcOrd="2" destOrd="0" presId="urn:microsoft.com/office/officeart/2005/8/layout/matrix3"/>
    <dgm:cxn modelId="{04F8431F-6227-428A-9603-58038B728C74}" type="presParOf" srcId="{21F442A2-7A9F-438C-B07C-6F16090A98FE}" destId="{8661D26F-566D-49C0-BC4F-228BEC73B424}" srcOrd="3" destOrd="0" presId="urn:microsoft.com/office/officeart/2005/8/layout/matrix3"/>
    <dgm:cxn modelId="{37433C00-4F21-47C3-9489-1DF5A68408D2}" type="presParOf" srcId="{21F442A2-7A9F-438C-B07C-6F16090A98FE}" destId="{941D49D6-4293-4C0E-80A6-2CCBD359C68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98ACE8E-34F4-43E6-BB2E-1809B1CC58DC}">
      <dgm:prSet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r>
            <a:rPr lang="en-GB" b="1" dirty="0"/>
            <a:t>Research</a:t>
          </a:r>
        </a:p>
        <a:p>
          <a:pPr algn="l"/>
          <a:r>
            <a:rPr lang="en-GB" dirty="0"/>
            <a:t>· </a:t>
          </a:r>
          <a:r>
            <a:rPr lang="en-US" dirty="0"/>
            <a:t>Brainstorming</a:t>
          </a:r>
        </a:p>
        <a:p>
          <a:pPr algn="l"/>
          <a:r>
            <a:rPr lang="en-GB" dirty="0"/>
            <a:t>·Target audience research</a:t>
          </a:r>
          <a:endParaRPr lang="en-US" dirty="0"/>
        </a:p>
        <a:p>
          <a:pPr algn="l"/>
          <a:r>
            <a:rPr lang="en-GB" dirty="0"/>
            <a:t>· D</a:t>
          </a:r>
          <a:r>
            <a:rPr lang="en-US" dirty="0" err="1"/>
            <a:t>esigning</a:t>
          </a:r>
          <a:r>
            <a:rPr lang="en-US" dirty="0"/>
            <a:t> of the website </a:t>
          </a:r>
        </a:p>
      </dgm:t>
    </dgm:pt>
    <dgm:pt modelId="{49F555B2-B165-4CB6-8578-DF4BCD791ABF}" type="parTrans" cxnId="{8327A44B-5326-4A8B-9B23-A3D3C09A16F3}">
      <dgm:prSet/>
      <dgm:spPr/>
      <dgm:t>
        <a:bodyPr/>
        <a:lstStyle/>
        <a:p>
          <a:endParaRPr lang="en-US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/>
            <a:t>1</a:t>
          </a:r>
          <a:endParaRPr lang="en-US" dirty="0"/>
        </a:p>
      </dgm:t>
    </dgm:pt>
    <dgm:pt modelId="{0F6BA1FB-59E5-4F16-A7B4-1533BB1F09E4}">
      <dgm:prSet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r>
            <a:rPr lang="en-US" b="1" i="0" u="none" dirty="0"/>
            <a:t>Planning</a:t>
          </a:r>
        </a:p>
        <a:p>
          <a:pPr algn="l"/>
          <a:r>
            <a:rPr lang="en-GB" b="0" i="0" u="none" dirty="0"/>
            <a:t>· To do list and d</a:t>
          </a:r>
          <a:r>
            <a:rPr lang="en-US" b="0" i="0" u="none" dirty="0" err="1"/>
            <a:t>elegation</a:t>
          </a:r>
          <a:r>
            <a:rPr lang="en-US" b="0" i="0" u="none" dirty="0"/>
            <a:t> of tasks. </a:t>
          </a:r>
          <a:r>
            <a:rPr lang="en-GB" b="0" i="0" u="none" dirty="0"/>
            <a:t>(Trello)</a:t>
          </a:r>
          <a:endParaRPr lang="en-US" b="0" i="0" u="none" dirty="0"/>
        </a:p>
        <a:p>
          <a:pPr algn="l"/>
          <a:r>
            <a:rPr lang="en-GB" b="0" i="0" u="none" dirty="0"/>
            <a:t>· Time management. (Gantt chart)</a:t>
          </a:r>
        </a:p>
      </dgm:t>
    </dgm:pt>
    <dgm:pt modelId="{6A557BB1-C0DD-44CB-8745-CE5481476209}" type="parTrans" cxnId="{F0FA65E5-FB81-4E7A-9467-65363565F4A0}">
      <dgm:prSet/>
      <dgm:spPr/>
      <dgm:t>
        <a:bodyPr/>
        <a:lstStyle/>
        <a:p>
          <a:endParaRPr lang="en-US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/>
            <a:t>2</a:t>
          </a:r>
          <a:endParaRPr lang="en-US" dirty="0"/>
        </a:p>
      </dgm:t>
    </dgm:pt>
    <dgm:pt modelId="{1D096F01-AEA8-401D-8348-98E9A81F3CE0}">
      <dgm:prSet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r>
            <a:rPr lang="en-US" b="1" dirty="0"/>
            <a:t>Development</a:t>
          </a:r>
          <a:r>
            <a:rPr lang="en-US" dirty="0"/>
            <a:t> </a:t>
          </a:r>
        </a:p>
        <a:p>
          <a:pPr algn="l"/>
          <a:r>
            <a:rPr lang="en-GB" dirty="0"/>
            <a:t>· HTML</a:t>
          </a:r>
        </a:p>
        <a:p>
          <a:pPr algn="l"/>
          <a:r>
            <a:rPr lang="en-GB" dirty="0"/>
            <a:t>· CSS </a:t>
          </a:r>
        </a:p>
        <a:p>
          <a:pPr algn="l"/>
          <a:r>
            <a:rPr lang="en-GB" dirty="0"/>
            <a:t>· JS</a:t>
          </a:r>
        </a:p>
        <a:p>
          <a:pPr algn="l"/>
          <a:endParaRPr lang="en-US" dirty="0"/>
        </a:p>
      </dgm:t>
    </dgm:pt>
    <dgm:pt modelId="{AB9DA1CE-0370-48BB-8362-3A4CBF7FFB29}" type="parTrans" cxnId="{FD2381C0-DA6F-4859-90D6-313730044E7C}">
      <dgm:prSet/>
      <dgm:spPr/>
      <dgm:t>
        <a:bodyPr/>
        <a:lstStyle/>
        <a:p>
          <a:endParaRPr lang="en-US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/>
            <a:t>3</a:t>
          </a:r>
          <a:endParaRPr lang="en-US" dirty="0"/>
        </a:p>
      </dgm:t>
    </dgm:pt>
    <dgm:pt modelId="{DE16CBB4-D3F4-44AD-8379-3A5D78B889D5}">
      <dgm:prSet/>
      <dgm:spPr>
        <a:solidFill>
          <a:schemeClr val="accent6">
            <a:lumMod val="40000"/>
            <a:lumOff val="60000"/>
            <a:alpha val="90000"/>
          </a:schemeClr>
        </a:solidFill>
        <a:ln>
          <a:noFill/>
        </a:ln>
      </dgm:spPr>
      <dgm:t>
        <a:bodyPr/>
        <a:lstStyle/>
        <a:p>
          <a:pPr algn="ctr"/>
          <a:r>
            <a:rPr lang="en-GB" b="1" dirty="0"/>
            <a:t>Combining and testing the websites</a:t>
          </a:r>
        </a:p>
        <a:p>
          <a:pPr algn="l"/>
          <a:r>
            <a:rPr lang="en-GB" b="1" dirty="0"/>
            <a:t>· </a:t>
          </a:r>
          <a:r>
            <a:rPr lang="en-GB" b="0" dirty="0" err="1"/>
            <a:t>Github</a:t>
          </a:r>
          <a:endParaRPr lang="en-GB" b="0" dirty="0"/>
        </a:p>
        <a:p>
          <a:pPr algn="l"/>
          <a:r>
            <a:rPr lang="en-GB" b="0" dirty="0"/>
            <a:t>· HTML validation</a:t>
          </a:r>
        </a:p>
        <a:p>
          <a:pPr algn="l"/>
          <a:r>
            <a:rPr lang="en-GB" b="0" dirty="0"/>
            <a:t>· CSS validation </a:t>
          </a:r>
        </a:p>
        <a:p>
          <a:pPr algn="l"/>
          <a:r>
            <a:rPr lang="en-GB" b="0" dirty="0"/>
            <a:t> · Black box test</a:t>
          </a:r>
        </a:p>
      </dgm:t>
    </dgm:pt>
    <dgm:pt modelId="{917142D8-7514-46BB-B61D-8633F0189C31}" type="parTrans" cxnId="{058D75E7-8E09-41CE-ADFC-EEAD1556353B}">
      <dgm:prSet/>
      <dgm:spPr/>
      <dgm:t>
        <a:bodyPr/>
        <a:lstStyle/>
        <a:p>
          <a:endParaRPr lang="en-US"/>
        </a:p>
      </dgm:t>
    </dgm:pt>
    <dgm:pt modelId="{C2728830-9A00-4764-A9F1-670DDF9E57B3}" type="sibTrans" cxnId="{058D75E7-8E09-41CE-ADFC-EEAD1556353B}">
      <dgm:prSet phldrT="4" phldr="0"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en-US"/>
            <a:t>4</a:t>
          </a:r>
          <a:endParaRPr lang="en-US" dirty="0"/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4"/>
      <dgm:spPr/>
    </dgm:pt>
    <dgm:pt modelId="{9C3A7F13-9585-42DF-AD32-B56F82B123C8}" type="pres">
      <dgm:prSet presAssocID="{C54063C4-24CD-4834-9424-53756AE38C6B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8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4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4"/>
      <dgm:spPr/>
    </dgm:pt>
    <dgm:pt modelId="{C08FC467-91FE-48BD-B243-273925C2B75A}" type="pres">
      <dgm:prSet presAssocID="{7DBF5CB5-29DD-4671-A0F3-981D48571500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8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4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4"/>
      <dgm:spPr/>
    </dgm:pt>
    <dgm:pt modelId="{4104A2F1-FB99-4C42-8067-46B8EEEC9610}" type="pres">
      <dgm:prSet presAssocID="{6088456C-4B73-4948-985C-DD954DEF44EF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8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4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4"/>
      <dgm:spPr/>
    </dgm:pt>
    <dgm:pt modelId="{AC6B335A-D8B4-46D8-93DE-B9EF1773F6AC}" type="pres">
      <dgm:prSet presAssocID="{C2728830-9A00-4764-A9F1-670DDF9E57B3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8">
        <dgm:presLayoutVars/>
      </dgm:prSet>
      <dgm:spPr>
        <a:ln>
          <a:solidFill>
            <a:schemeClr val="accent6">
              <a:lumMod val="40000"/>
              <a:lumOff val="60000"/>
            </a:schemeClr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7CBF72-81AE-4429-B0AF-08FC4C180403}">
      <dsp:nvSpPr>
        <dsp:cNvPr id="0" name=""/>
        <dsp:cNvSpPr/>
      </dsp:nvSpPr>
      <dsp:spPr>
        <a:xfrm>
          <a:off x="562743" y="0"/>
          <a:ext cx="5504687" cy="5504687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AEF53-CF1F-4E01-91E1-223748F9DD28}">
      <dsp:nvSpPr>
        <dsp:cNvPr id="0" name=""/>
        <dsp:cNvSpPr/>
      </dsp:nvSpPr>
      <dsp:spPr>
        <a:xfrm>
          <a:off x="1085688" y="522945"/>
          <a:ext cx="2146828" cy="21468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Project management</a:t>
          </a:r>
        </a:p>
      </dsp:txBody>
      <dsp:txXfrm>
        <a:off x="1190488" y="627745"/>
        <a:ext cx="1937228" cy="1937228"/>
      </dsp:txXfrm>
    </dsp:sp>
    <dsp:sp modelId="{ACDEB711-4560-4925-9DD5-C9767061D744}">
      <dsp:nvSpPr>
        <dsp:cNvPr id="0" name=""/>
        <dsp:cNvSpPr/>
      </dsp:nvSpPr>
      <dsp:spPr>
        <a:xfrm>
          <a:off x="3397657" y="522945"/>
          <a:ext cx="2146828" cy="2146828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Website and the features </a:t>
          </a:r>
        </a:p>
      </dsp:txBody>
      <dsp:txXfrm>
        <a:off x="3502457" y="627745"/>
        <a:ext cx="1937228" cy="1937228"/>
      </dsp:txXfrm>
    </dsp:sp>
    <dsp:sp modelId="{8661D26F-566D-49C0-BC4F-228BEC73B424}">
      <dsp:nvSpPr>
        <dsp:cNvPr id="0" name=""/>
        <dsp:cNvSpPr/>
      </dsp:nvSpPr>
      <dsp:spPr>
        <a:xfrm>
          <a:off x="1085688" y="2834914"/>
          <a:ext cx="2146828" cy="2146828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Group Communication</a:t>
          </a:r>
        </a:p>
      </dsp:txBody>
      <dsp:txXfrm>
        <a:off x="1190488" y="2939714"/>
        <a:ext cx="1937228" cy="1937228"/>
      </dsp:txXfrm>
    </dsp:sp>
    <dsp:sp modelId="{941D49D6-4293-4C0E-80A6-2CCBD359C680}">
      <dsp:nvSpPr>
        <dsp:cNvPr id="0" name=""/>
        <dsp:cNvSpPr/>
      </dsp:nvSpPr>
      <dsp:spPr>
        <a:xfrm>
          <a:off x="3397657" y="2834914"/>
          <a:ext cx="2146828" cy="2146828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Legal &amp; ethical considerations</a:t>
          </a:r>
        </a:p>
      </dsp:txBody>
      <dsp:txXfrm>
        <a:off x="3502457" y="2939714"/>
        <a:ext cx="1937228" cy="1937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3080" y="300128"/>
          <a:ext cx="2444055" cy="3421677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Research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· </a:t>
          </a:r>
          <a:r>
            <a:rPr lang="en-US" sz="1300" kern="1200" dirty="0"/>
            <a:t>Brainstorming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·Target audience research</a:t>
          </a:r>
          <a:endParaRPr lang="en-US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· D</a:t>
          </a:r>
          <a:r>
            <a:rPr lang="en-US" sz="1300" kern="1200" dirty="0" err="1"/>
            <a:t>esigning</a:t>
          </a:r>
          <a:r>
            <a:rPr lang="en-US" sz="1300" kern="1200" dirty="0"/>
            <a:t> of the website </a:t>
          </a:r>
        </a:p>
      </dsp:txBody>
      <dsp:txXfrm>
        <a:off x="3080" y="1600365"/>
        <a:ext cx="2444055" cy="2053006"/>
      </dsp:txXfrm>
    </dsp:sp>
    <dsp:sp modelId="{9C3A7F13-9585-42DF-AD32-B56F82B123C8}">
      <dsp:nvSpPr>
        <dsp:cNvPr id="0" name=""/>
        <dsp:cNvSpPr/>
      </dsp:nvSpPr>
      <dsp:spPr>
        <a:xfrm>
          <a:off x="711856" y="642295"/>
          <a:ext cx="1026503" cy="1026503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862184" y="792623"/>
        <a:ext cx="725847" cy="725847"/>
      </dsp:txXfrm>
    </dsp:sp>
    <dsp:sp modelId="{923B2301-552B-45D2-9EF0-53A10AA17FC6}">
      <dsp:nvSpPr>
        <dsp:cNvPr id="0" name=""/>
        <dsp:cNvSpPr/>
      </dsp:nvSpPr>
      <dsp:spPr>
        <a:xfrm>
          <a:off x="3080" y="3721733"/>
          <a:ext cx="244405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2691541" y="300128"/>
          <a:ext cx="2444055" cy="3421677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u="none" kern="1200" dirty="0"/>
            <a:t>Planning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u="none" kern="1200" dirty="0"/>
            <a:t>· To do list and d</a:t>
          </a:r>
          <a:r>
            <a:rPr lang="en-US" sz="1300" b="0" i="0" u="none" kern="1200" dirty="0" err="1"/>
            <a:t>elegation</a:t>
          </a:r>
          <a:r>
            <a:rPr lang="en-US" sz="1300" b="0" i="0" u="none" kern="1200" dirty="0"/>
            <a:t> of tasks. </a:t>
          </a:r>
          <a:r>
            <a:rPr lang="en-GB" sz="1300" b="0" i="0" u="none" kern="1200" dirty="0"/>
            <a:t>(Trello)</a:t>
          </a:r>
          <a:endParaRPr lang="en-US" sz="1300" b="0" i="0" u="none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u="none" kern="1200" dirty="0"/>
            <a:t>· Time management. (Gantt chart)</a:t>
          </a:r>
        </a:p>
      </dsp:txBody>
      <dsp:txXfrm>
        <a:off x="2691541" y="1600365"/>
        <a:ext cx="2444055" cy="2053006"/>
      </dsp:txXfrm>
    </dsp:sp>
    <dsp:sp modelId="{C08FC467-91FE-48BD-B243-273925C2B75A}">
      <dsp:nvSpPr>
        <dsp:cNvPr id="0" name=""/>
        <dsp:cNvSpPr/>
      </dsp:nvSpPr>
      <dsp:spPr>
        <a:xfrm>
          <a:off x="3400317" y="642295"/>
          <a:ext cx="1026503" cy="1026503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3550645" y="792623"/>
        <a:ext cx="725847" cy="725847"/>
      </dsp:txXfrm>
    </dsp:sp>
    <dsp:sp modelId="{DE393E47-CBB6-4D77-A342-C9AFD9FC8CB6}">
      <dsp:nvSpPr>
        <dsp:cNvPr id="0" name=""/>
        <dsp:cNvSpPr/>
      </dsp:nvSpPr>
      <dsp:spPr>
        <a:xfrm>
          <a:off x="2691541" y="3721733"/>
          <a:ext cx="244405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5380002" y="300128"/>
          <a:ext cx="2444055" cy="3421677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Development</a:t>
          </a:r>
          <a:r>
            <a:rPr lang="en-US" sz="1300" kern="1200" dirty="0"/>
            <a:t>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· HTML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· CSS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· JS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5380002" y="1600365"/>
        <a:ext cx="2444055" cy="2053006"/>
      </dsp:txXfrm>
    </dsp:sp>
    <dsp:sp modelId="{4104A2F1-FB99-4C42-8067-46B8EEEC9610}">
      <dsp:nvSpPr>
        <dsp:cNvPr id="0" name=""/>
        <dsp:cNvSpPr/>
      </dsp:nvSpPr>
      <dsp:spPr>
        <a:xfrm>
          <a:off x="6088778" y="642295"/>
          <a:ext cx="1026503" cy="1026503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6239106" y="792623"/>
        <a:ext cx="725847" cy="725847"/>
      </dsp:txXfrm>
    </dsp:sp>
    <dsp:sp modelId="{2EB92C72-3528-4913-AFF6-FF0B4F338399}">
      <dsp:nvSpPr>
        <dsp:cNvPr id="0" name=""/>
        <dsp:cNvSpPr/>
      </dsp:nvSpPr>
      <dsp:spPr>
        <a:xfrm>
          <a:off x="5380002" y="3721733"/>
          <a:ext cx="2444055" cy="7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8068463" y="300128"/>
          <a:ext cx="2444055" cy="3421677"/>
        </a:xfrm>
        <a:prstGeom prst="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Combining and testing the websites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· </a:t>
          </a:r>
          <a:r>
            <a:rPr lang="en-GB" sz="1300" b="0" kern="1200" dirty="0" err="1"/>
            <a:t>Github</a:t>
          </a:r>
          <a:endParaRPr lang="en-GB" sz="1300" b="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/>
            <a:t>· HTML validation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/>
            <a:t>· CSS validation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/>
            <a:t> · Black box test</a:t>
          </a:r>
        </a:p>
      </dsp:txBody>
      <dsp:txXfrm>
        <a:off x="8068463" y="1600365"/>
        <a:ext cx="2444055" cy="2053006"/>
      </dsp:txXfrm>
    </dsp:sp>
    <dsp:sp modelId="{AC6B335A-D8B4-46D8-93DE-B9EF1773F6AC}">
      <dsp:nvSpPr>
        <dsp:cNvPr id="0" name=""/>
        <dsp:cNvSpPr/>
      </dsp:nvSpPr>
      <dsp:spPr>
        <a:xfrm>
          <a:off x="8777239" y="642295"/>
          <a:ext cx="1026503" cy="1026503"/>
        </a:xfrm>
        <a:prstGeom prst="ellips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  <a:endParaRPr lang="en-US" sz="4800" kern="1200" dirty="0"/>
        </a:p>
      </dsp:txBody>
      <dsp:txXfrm>
        <a:off x="8927567" y="792623"/>
        <a:ext cx="725847" cy="725847"/>
      </dsp:txXfrm>
    </dsp:sp>
    <dsp:sp modelId="{7B3E0A16-DB85-46CA-87D6-4D39F6DBFC52}">
      <dsp:nvSpPr>
        <dsp:cNvPr id="0" name=""/>
        <dsp:cNvSpPr/>
      </dsp:nvSpPr>
      <dsp:spPr>
        <a:xfrm>
          <a:off x="8068463" y="3721733"/>
          <a:ext cx="2444055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5/11/2022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97A3B-5181-074F-D297-3E4F3D07E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3D1A75-9734-F009-D26F-FEF5CB3D4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CFE6F-CFEB-52A4-8032-4999D1029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6BB18-8E5B-4197-955F-4D1398AD1E7F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2B10C-9EAC-2702-270B-B8A859229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7E64C-182F-F6BF-014B-1A934811D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C525-D27F-4429-BB6B-D079B75EB247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0750F5A3-42F1-EBEF-E3DA-F570BBBC5B6E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8270D2-4512-A25F-D0B1-3492092EE691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5FB289D-477F-430F-E2A4-FA52C43B457B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E5AA8A7-BC11-BFCE-0748-B191375A1E00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F55653-3E63-E5CD-E88B-5A0CFD30034B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17A22C3-312F-023E-3D6A-5361BF51660A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984B3AC-7E21-07B3-5940-1F21D71B5B3A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162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E158-AD72-3CD8-62A7-1DFF364E9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B5DC2-BA5C-8BD2-72C0-CBB78E46F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31F25-AF2B-7390-4ADF-EC23FDA5B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77C-B3A2-D2A5-66D3-976E9044E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EC4DD-BB3D-7E12-6E09-686E2F4B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1717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29A31B-EC48-69E7-76D4-A14D97333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4FBE7-7FB0-014F-990E-FA95BB96A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57B9E-78E8-8CD4-D0AB-193099480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24E07-B4E8-38AF-DEFA-391D5AA76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0C68F-81AC-0E6E-6467-371900E19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714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79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51451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5178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CA24-07F5-30CD-43AD-B9FCD68BE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7E06C-D717-AE31-3E52-834C726A3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2342A-5BA1-CBED-DF3E-56CFB98B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079C3-4EF5-8F4D-6119-35F470624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50607-7CDD-A85C-04DD-52009FE5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309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C5AC-3915-1AFD-78D1-A2CA17089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7AC33-E1D4-B602-80D8-E9A08C1FB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62B49-CAF5-AB9F-6E80-A1A45E51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6BB18-8E5B-4197-955F-4D1398AD1E7F}" type="datetimeFigureOut">
              <a:rPr lang="en-GB" smtClean="0"/>
              <a:t>11/05/2022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385DD-E818-1DF7-5977-096C88C6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D355-6822-2AFE-04FD-4F663A760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9C525-D27F-4429-BB6B-D079B75EB247}" type="slidenum">
              <a:rPr lang="en-GB" smtClean="0"/>
              <a:t>‹#›</a:t>
            </a:fld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F0DE44-2822-84C6-CE55-4998F0CC5C17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CAFD11BA-0883-B264-2C12-C61C129F47BC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1AB8B9-2C26-0D73-C580-6B7D01821D48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76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B5544-69A6-8A82-6994-B3E01BD6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4DAC3-45C3-1F16-01BE-6D8B42396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56F23-904D-3B12-2104-D8392A645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3312F-1F73-7D93-017B-94D91D931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392FD-C55A-A193-8AC0-B5E215A51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57C3F-E685-BF94-2979-E2EFA4C6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233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6D9D6-99C5-5B96-1BBE-8DFB133E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65128-95B3-A920-3471-23B8D2B5A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1C93E-FE32-D31A-5CE0-FCB697E99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8B5E68-C3BA-2520-5EE4-F1858A95CA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1CB01-99CD-3F67-CF24-14085C9CAD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7F78A4-3A87-352E-D729-3213BA7F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D6885-B468-F3C8-E17B-761C03C4F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861B99-A5A0-E06D-59FD-640A283A6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065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D95-1BBC-F6EC-AD7D-F10BCEF76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4B72D-7832-9D9E-8621-220495AB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D5B00-F6DC-FC40-58A5-BDCB04A3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13E90-AC24-5B8E-B70C-6A06349F5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28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63C386-120F-23F1-02D3-F107B55D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6DE90-AC8B-3320-1011-EDB79AAC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0F5C-6805-0A9F-2DC9-42AEED1A9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56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F16E-20EA-BB6B-7755-70AE2E81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99527-0064-AA2E-6934-111F40A2A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1C986-6C32-7A22-AC59-532551561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26631-52D4-89C7-34A7-431D07DB3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43D9B-9316-0D02-6A6C-9CB75E1B4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38BED-23B9-D84F-07F0-3FA7687F8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20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20228-E36F-539B-E78C-D3B9DA1CD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A2091D-3FD7-11FE-C9D1-6C9BE0DA3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64D46-86D4-FC09-C128-CA5ED18F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AC997-54F3-F8FE-DBEB-6679DABE7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E0AED-1701-7530-289E-92124A7F6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29B52-78C0-49F9-BEDC-0C488D37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462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609821-E523-61B3-3C59-AD6F450EF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3F47F-67E5-BB7E-2095-53D84A866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8DB87-CFDA-4BF3-D93A-537B1AACD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16AD8-8E8B-AE8B-84D0-BDFC33A24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0B10F-CA57-1EA6-244F-4744F48BE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59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4" r:id="rId12"/>
    <p:sldLayoutId id="2147483805" r:id="rId13"/>
    <p:sldLayoutId id="2147483806" r:id="rId14"/>
    <p:sldLayoutId id="2147483788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mf600.brighton.domains/CI453/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1924114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 dirty="0"/>
              <a:t>CI453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3824" y="6226175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Ben Highgate, Ahmed El-</a:t>
            </a:r>
            <a:r>
              <a:rPr lang="en-US" sz="2200" dirty="0" err="1"/>
              <a:t>Hawat</a:t>
            </a:r>
            <a:r>
              <a:rPr lang="en-US" sz="2200" dirty="0"/>
              <a:t>, Minas Fakhori, Michael </a:t>
            </a:r>
            <a:r>
              <a:rPr lang="en-US" sz="2200" dirty="0" err="1"/>
              <a:t>Ugwumba</a:t>
            </a:r>
            <a:r>
              <a:rPr lang="en-US" sz="2200" dirty="0"/>
              <a:t>, 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13"/>
            <a:ext cx="10515600" cy="1325563"/>
          </a:xfrm>
        </p:spPr>
        <p:txBody>
          <a:bodyPr/>
          <a:lstStyle/>
          <a:p>
            <a:r>
              <a:rPr lang="en-US" dirty="0"/>
              <a:t>Our 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Interactive quiz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Page previews</a:t>
            </a:r>
          </a:p>
          <a:p>
            <a:r>
              <a:rPr lang="en-US" dirty="0"/>
              <a:t>Accessibility features</a:t>
            </a:r>
          </a:p>
          <a:p>
            <a:r>
              <a:rPr lang="en-US" dirty="0"/>
              <a:t>***The contact page (best)</a:t>
            </a:r>
          </a:p>
          <a:p>
            <a:r>
              <a:rPr lang="en-US" dirty="0"/>
              <a:t>Responsive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910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7968F-5C87-5D85-1FC5-6A4B8A09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Navigation bar</a:t>
            </a:r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3CE23210-1D41-5D32-AF43-97F035ADBA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5908" y="1110437"/>
            <a:ext cx="7262757" cy="408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8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2F70474-608A-DBD3-77FC-E8CE0A3C76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049" b="47446"/>
          <a:stretch/>
        </p:blipFill>
        <p:spPr>
          <a:xfrm>
            <a:off x="7687203" y="3861186"/>
            <a:ext cx="3475021" cy="3651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CEE4F4D-AB1B-C5C2-A274-C4D1E23B9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1990" y="37156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Accessibly button</a:t>
            </a:r>
          </a:p>
        </p:txBody>
      </p:sp>
      <p:pic>
        <p:nvPicPr>
          <p:cNvPr id="4" name="acs">
            <a:hlinkClick r:id="" action="ppaction://media"/>
            <a:extLst>
              <a:ext uri="{FF2B5EF4-FFF2-40B4-BE49-F238E27FC236}">
                <a16:creationId xmlns:a16="http://schemas.microsoft.com/office/drawing/2014/main" id="{3DD7B2B5-2E40-2862-B0CA-20D22DF6D9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5770" y="1332571"/>
            <a:ext cx="6631259" cy="37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53EC-520E-53A1-2642-006AF8AB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A202C-5A83-72C6-EAC0-628C35034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66A7E-3311-EDFF-4B0B-5AE8E7514A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B928F-3F58-82A7-BBA1-6B14277D20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53B502-06C7-CBC3-FD8C-DF53922EF99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2166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16F508-6879-F1A9-8AA9-ACF82D7D0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23" y="263105"/>
            <a:ext cx="5399279" cy="22001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8BBD3B-C8DC-BD74-FDD0-829622D82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87" y="5327046"/>
            <a:ext cx="5294015" cy="633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B3C52D-B644-AE9F-E7CC-5A5C57912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057" y="310682"/>
            <a:ext cx="5492620" cy="2292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untitled">
            <a:hlinkClick r:id="" action="ppaction://media"/>
            <a:extLst>
              <a:ext uri="{FF2B5EF4-FFF2-40B4-BE49-F238E27FC236}">
                <a16:creationId xmlns:a16="http://schemas.microsoft.com/office/drawing/2014/main" id="{0223D627-B1C4-3D8B-396A-6BF99468F9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29400" y="3112869"/>
            <a:ext cx="5294014" cy="2977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67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23B9-4573-78D2-902F-838D2B88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Legal &amp; ethical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8FA87-0C52-4C48-73FB-7CC149D13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696BA-13D6-113D-AFCB-6D71A07652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Talk about the legal website</a:t>
            </a:r>
          </a:p>
          <a:p>
            <a:r>
              <a:rPr lang="en-GB" dirty="0"/>
              <a:t>Talk about MIT licence (open sourced it)</a:t>
            </a:r>
          </a:p>
          <a:p>
            <a:r>
              <a:rPr lang="en-GB" dirty="0"/>
              <a:t>Talk about the accessibility options we added</a:t>
            </a:r>
          </a:p>
        </p:txBody>
      </p:sp>
    </p:spTree>
    <p:extLst>
      <p:ext uri="{BB962C8B-B14F-4D97-AF65-F5344CB8AC3E}">
        <p14:creationId xmlns:p14="http://schemas.microsoft.com/office/powerpoint/2010/main" val="280796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learned…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Placeholder 17" descr="A group of people sitting around a table&#10;&#10;Description automatically generated with low confidence">
            <a:extLst>
              <a:ext uri="{FF2B5EF4-FFF2-40B4-BE49-F238E27FC236}">
                <a16:creationId xmlns:a16="http://schemas.microsoft.com/office/drawing/2014/main" id="{CDBB5501-D92E-46C4-F7AE-33278BBB121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3901" b="13901"/>
          <a:stretch>
            <a:fillRect/>
          </a:stretch>
        </p:blipFill>
        <p:spPr/>
      </p:pic>
      <p:pic>
        <p:nvPicPr>
          <p:cNvPr id="16" name="Picture Placeholder 15" descr="A picture containing text, indoor, floor, person&#10;&#10;Description automatically generated">
            <a:extLst>
              <a:ext uri="{FF2B5EF4-FFF2-40B4-BE49-F238E27FC236}">
                <a16:creationId xmlns:a16="http://schemas.microsoft.com/office/drawing/2014/main" id="{68E1E48F-AAB2-4673-5252-75E38EEACF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7947" b="179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6A9BE3-E21B-1733-E8B2-A1DA123A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 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069961A7-C132-8C49-78EE-1C8923B16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217"/>
          <a:stretch/>
        </p:blipFill>
        <p:spPr>
          <a:xfrm>
            <a:off x="5126038" y="873526"/>
            <a:ext cx="6224587" cy="463461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512F2-9A68-37A1-5BDB-A5A9ECCD0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7932D-1BE2-633A-262B-AA0DB31B2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C06D9-A697-E47D-999C-79C266EE2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/>
              <a:pPr>
                <a:spcAft>
                  <a:spcPts val="600"/>
                </a:spcAft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99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B6E0-1F7C-4E6A-87B1-554ADE739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BAMM</a:t>
            </a:r>
          </a:p>
          <a:p>
            <a:pPr>
              <a:spcBef>
                <a:spcPts val="3000"/>
              </a:spcBef>
            </a:pPr>
            <a:r>
              <a:rPr lang="en-US" sz="1800" dirty="0">
                <a:hlinkClick r:id="rId2"/>
              </a:rPr>
              <a:t>https://mf600.brighton.domains/CI453/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8E74C5-173E-9413-64CA-458757773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976" y="593362"/>
            <a:ext cx="3511473" cy="83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D144591-E9E9-4209-8701-3BB48A917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084" y="547712"/>
            <a:ext cx="3337715" cy="5577367"/>
          </a:xfrm>
        </p:spPr>
        <p:txBody>
          <a:bodyPr>
            <a:normAutofit/>
          </a:bodyPr>
          <a:lstStyle/>
          <a:p>
            <a:r>
              <a:rPr lang="en-US" sz="5200"/>
              <a:t>Agenda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24F1F65-36B9-A8FE-C980-05ACC57D20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566847"/>
              </p:ext>
            </p:extLst>
          </p:nvPr>
        </p:nvGraphicFramePr>
        <p:xfrm>
          <a:off x="838200" y="620392"/>
          <a:ext cx="6630174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899" y="2585423"/>
            <a:ext cx="3994345" cy="13334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Website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Subtitle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graphicFrame>
        <p:nvGraphicFramePr>
          <p:cNvPr id="4" name="Content Placeholder 4" descr="timeline SmartArt graphic&#10;">
            <a:extLst>
              <a:ext uri="{FF2B5EF4-FFF2-40B4-BE49-F238E27FC236}">
                <a16:creationId xmlns:a16="http://schemas.microsoft.com/office/drawing/2014/main" id="{E246B7D8-C843-490A-A5BB-04DFA74A3D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1961102"/>
              </p:ext>
            </p:extLst>
          </p:nvPr>
        </p:nvGraphicFramePr>
        <p:xfrm>
          <a:off x="996696" y="1581912"/>
          <a:ext cx="10515600" cy="4021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5709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8BE3-9078-779C-16BC-D55C1688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kern="1200" dirty="0"/>
              <a:t>Research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088B44-F834-FB52-8B29-47B833EC8BD2}"/>
              </a:ext>
            </a:extLst>
          </p:cNvPr>
          <p:cNvGrpSpPr/>
          <p:nvPr/>
        </p:nvGrpSpPr>
        <p:grpSpPr>
          <a:xfrm>
            <a:off x="838200" y="1858120"/>
            <a:ext cx="2444055" cy="3421677"/>
            <a:chOff x="3080" y="300128"/>
            <a:chExt cx="2444055" cy="34216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5AC6CE-480E-6186-599B-7D4BBCDCED66}"/>
                </a:ext>
              </a:extLst>
            </p:cNvPr>
            <p:cNvSpPr/>
            <p:nvPr/>
          </p:nvSpPr>
          <p:spPr>
            <a:xfrm>
              <a:off x="3080" y="300128"/>
              <a:ext cx="2444055" cy="342167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511B68-AEA3-38FB-83F0-7C504C788BA8}"/>
                </a:ext>
              </a:extLst>
            </p:cNvPr>
            <p:cNvSpPr txBox="1"/>
            <p:nvPr/>
          </p:nvSpPr>
          <p:spPr>
            <a:xfrm>
              <a:off x="3080" y="1600365"/>
              <a:ext cx="2444055" cy="20530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48" tIns="330200" rIns="190548" bIns="330200" numCol="1" spcCol="1270" anchor="t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b="1" kern="1200" dirty="0"/>
                <a:t>Research</a:t>
              </a:r>
            </a:p>
            <a:p>
              <a:pPr marL="0" lvl="0" indent="0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kern="1200" dirty="0"/>
                <a:t>· Target audience research</a:t>
              </a:r>
            </a:p>
            <a:p>
              <a:pPr marL="0" lvl="0" indent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kern="1200" dirty="0"/>
                <a:t>· </a:t>
              </a:r>
              <a:r>
                <a:rPr lang="en-US" sz="1300" kern="1200" dirty="0"/>
                <a:t>Brainstorming</a:t>
              </a:r>
            </a:p>
            <a:p>
              <a:pPr marL="0" lvl="0" indent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kern="1200" dirty="0"/>
                <a:t>· D</a:t>
              </a:r>
              <a:r>
                <a:rPr lang="en-US" sz="1300" kern="1200" dirty="0" err="1"/>
                <a:t>esigning</a:t>
              </a:r>
              <a:r>
                <a:rPr lang="en-US" sz="1300" kern="1200" dirty="0"/>
                <a:t> of the website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EB6C63-849C-3057-3132-3EAE36FD622D}"/>
              </a:ext>
            </a:extLst>
          </p:cNvPr>
          <p:cNvGrpSpPr/>
          <p:nvPr/>
        </p:nvGrpSpPr>
        <p:grpSpPr>
          <a:xfrm>
            <a:off x="1546975" y="2131854"/>
            <a:ext cx="1026503" cy="1026503"/>
            <a:chOff x="711856" y="642295"/>
            <a:chExt cx="1026503" cy="10265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E23A556-8D12-2AD5-6EE1-E59803365DE4}"/>
                </a:ext>
              </a:extLst>
            </p:cNvPr>
            <p:cNvSpPr/>
            <p:nvPr/>
          </p:nvSpPr>
          <p:spPr>
            <a:xfrm>
              <a:off x="711856" y="642295"/>
              <a:ext cx="1026503" cy="102650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EE40C429-047E-B8A9-9021-929FF3030907}"/>
                </a:ext>
              </a:extLst>
            </p:cNvPr>
            <p:cNvSpPr txBox="1"/>
            <p:nvPr/>
          </p:nvSpPr>
          <p:spPr>
            <a:xfrm>
              <a:off x="862184" y="792623"/>
              <a:ext cx="725847" cy="7258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30" tIns="12700" rIns="80030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1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4A8CBAF-CDA5-A731-A472-3239DE801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947" y="1934653"/>
            <a:ext cx="4938598" cy="326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8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8A69-200F-A00A-8337-2A2BDEA1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i="0" u="none" kern="1200" dirty="0"/>
              <a:t>Planning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F9CA5F-6C28-D748-DD83-393CDC0A3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341" y="2185148"/>
            <a:ext cx="4127716" cy="29728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D83B05-EBC4-6AF3-7D1B-5C86F34B3A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40"/>
          <a:stretch/>
        </p:blipFill>
        <p:spPr>
          <a:xfrm>
            <a:off x="716902" y="1915947"/>
            <a:ext cx="3153746" cy="351129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D5EDC63-70AD-6B7C-2A33-DF49ECF674AB}"/>
              </a:ext>
            </a:extLst>
          </p:cNvPr>
          <p:cNvGrpSpPr/>
          <p:nvPr/>
        </p:nvGrpSpPr>
        <p:grpSpPr>
          <a:xfrm>
            <a:off x="4672467" y="1999923"/>
            <a:ext cx="2444055" cy="3421677"/>
            <a:chOff x="2691541" y="300128"/>
            <a:chExt cx="2444055" cy="34216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5ACE59-4EDF-66E7-31B7-57C33B237E79}"/>
                </a:ext>
              </a:extLst>
            </p:cNvPr>
            <p:cNvSpPr/>
            <p:nvPr/>
          </p:nvSpPr>
          <p:spPr>
            <a:xfrm>
              <a:off x="2691541" y="300128"/>
              <a:ext cx="2444055" cy="3421677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291376-8C34-493C-07DA-4E8800665C75}"/>
                </a:ext>
              </a:extLst>
            </p:cNvPr>
            <p:cNvSpPr txBox="1"/>
            <p:nvPr/>
          </p:nvSpPr>
          <p:spPr>
            <a:xfrm>
              <a:off x="2691541" y="1600365"/>
              <a:ext cx="2444055" cy="20530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48" tIns="330200" rIns="190548" bIns="330200" numCol="1" spcCol="1270" anchor="t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b="1" i="0" u="none" kern="1200" dirty="0"/>
                <a:t>Planning</a:t>
              </a:r>
            </a:p>
            <a:p>
              <a:pPr lvl="0" algn="l"/>
              <a:r>
                <a:rPr lang="en-GB" sz="1400" b="0" i="0" u="none" dirty="0"/>
                <a:t>· To do list and d</a:t>
              </a:r>
              <a:r>
                <a:rPr lang="en-US" sz="1400" b="0" i="0" u="none" dirty="0" err="1"/>
                <a:t>elegation</a:t>
              </a:r>
              <a:r>
                <a:rPr lang="en-US" sz="1400" b="0" i="0" u="none" dirty="0"/>
                <a:t> of tasks. </a:t>
              </a:r>
              <a:r>
                <a:rPr lang="en-GB" sz="1400" b="0" i="0" u="none" dirty="0"/>
                <a:t>(Trello)</a:t>
              </a:r>
              <a:endParaRPr lang="en-US" sz="1400" b="0" i="0" u="none" dirty="0"/>
            </a:p>
            <a:p>
              <a:pPr lvl="0" algn="l"/>
              <a:r>
                <a:rPr lang="en-GB" sz="1400" b="0" i="0" u="none" dirty="0"/>
                <a:t>· Time management. (Gantt chart)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936BF8-34AB-4324-65D1-6BECBB113F46}"/>
              </a:ext>
            </a:extLst>
          </p:cNvPr>
          <p:cNvGrpSpPr/>
          <p:nvPr/>
        </p:nvGrpSpPr>
        <p:grpSpPr>
          <a:xfrm>
            <a:off x="5381242" y="2273657"/>
            <a:ext cx="1026503" cy="1026503"/>
            <a:chOff x="3400317" y="642295"/>
            <a:chExt cx="1026503" cy="102650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DA685ED-45D6-64D0-EAE0-EB5B0DF17502}"/>
                </a:ext>
              </a:extLst>
            </p:cNvPr>
            <p:cNvSpPr/>
            <p:nvPr/>
          </p:nvSpPr>
          <p:spPr>
            <a:xfrm>
              <a:off x="3400317" y="642295"/>
              <a:ext cx="1026503" cy="10265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Oval 4">
              <a:extLst>
                <a:ext uri="{FF2B5EF4-FFF2-40B4-BE49-F238E27FC236}">
                  <a16:creationId xmlns:a16="http://schemas.microsoft.com/office/drawing/2014/main" id="{C1DB8224-F25A-CFCA-BF6F-B7C04A3A899D}"/>
                </a:ext>
              </a:extLst>
            </p:cNvPr>
            <p:cNvSpPr txBox="1"/>
            <p:nvPr/>
          </p:nvSpPr>
          <p:spPr>
            <a:xfrm>
              <a:off x="3550645" y="792623"/>
              <a:ext cx="725847" cy="7258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30" tIns="12700" rIns="80030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9136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ABAFA2D-37B8-802B-FF18-C2F5087D312E}"/>
              </a:ext>
            </a:extLst>
          </p:cNvPr>
          <p:cNvGrpSpPr/>
          <p:nvPr/>
        </p:nvGrpSpPr>
        <p:grpSpPr>
          <a:xfrm>
            <a:off x="7388572" y="2204599"/>
            <a:ext cx="2444055" cy="3421677"/>
            <a:chOff x="5380002" y="300128"/>
            <a:chExt cx="2444055" cy="34216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C92A1C-AF81-009A-11AB-54AC5527CC2A}"/>
                </a:ext>
              </a:extLst>
            </p:cNvPr>
            <p:cNvSpPr/>
            <p:nvPr/>
          </p:nvSpPr>
          <p:spPr>
            <a:xfrm>
              <a:off x="5380002" y="300128"/>
              <a:ext cx="2444055" cy="342167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94312E-32A4-CF31-328D-A852D6E9658C}"/>
                </a:ext>
              </a:extLst>
            </p:cNvPr>
            <p:cNvSpPr txBox="1"/>
            <p:nvPr/>
          </p:nvSpPr>
          <p:spPr>
            <a:xfrm>
              <a:off x="5380002" y="1600365"/>
              <a:ext cx="2444055" cy="20530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48" tIns="330200" rIns="190548" bIns="330200" numCol="1" spcCol="1270" anchor="t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b="1" kern="1200" dirty="0"/>
                <a:t>Development</a:t>
              </a:r>
              <a:r>
                <a:rPr lang="en-US" sz="1300" kern="1200" dirty="0"/>
                <a:t> </a:t>
              </a:r>
            </a:p>
            <a:p>
              <a:pPr marL="0" lvl="0" indent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kern="1200" dirty="0"/>
                <a:t>· HTML</a:t>
              </a:r>
            </a:p>
            <a:p>
              <a:pPr marL="0" lvl="0" indent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kern="1200" dirty="0"/>
                <a:t>· CSS </a:t>
              </a:r>
            </a:p>
            <a:p>
              <a:pPr marL="0" lvl="0" indent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kern="1200" dirty="0"/>
                <a:t>· JS</a:t>
              </a:r>
            </a:p>
            <a:p>
              <a:pPr marL="0" lvl="0" indent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273D93-F39E-EE8F-3068-F1554A4C2B75}"/>
              </a:ext>
            </a:extLst>
          </p:cNvPr>
          <p:cNvGrpSpPr/>
          <p:nvPr/>
        </p:nvGrpSpPr>
        <p:grpSpPr>
          <a:xfrm>
            <a:off x="8097347" y="2409899"/>
            <a:ext cx="1026503" cy="1026503"/>
            <a:chOff x="6088778" y="642295"/>
            <a:chExt cx="1026503" cy="102650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DE286AA-8318-B43E-1E53-33AD4823B7B4}"/>
                </a:ext>
              </a:extLst>
            </p:cNvPr>
            <p:cNvSpPr/>
            <p:nvPr/>
          </p:nvSpPr>
          <p:spPr>
            <a:xfrm>
              <a:off x="6088778" y="642295"/>
              <a:ext cx="1026503" cy="10265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50904E64-EC00-7BED-4D8A-A2B6566BDEBC}"/>
                </a:ext>
              </a:extLst>
            </p:cNvPr>
            <p:cNvSpPr txBox="1"/>
            <p:nvPr/>
          </p:nvSpPr>
          <p:spPr>
            <a:xfrm>
              <a:off x="6239106" y="792623"/>
              <a:ext cx="725847" cy="7258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30" tIns="12700" rIns="80030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3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8595483-8219-72CA-E974-C7D6630E3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24" y="2091693"/>
            <a:ext cx="5839350" cy="3647491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94CF720A-9EEC-B230-6AD0-611D3DFAB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10" y="446703"/>
            <a:ext cx="10515600" cy="1325563"/>
          </a:xfrm>
        </p:spPr>
        <p:txBody>
          <a:bodyPr/>
          <a:lstStyle/>
          <a:p>
            <a:r>
              <a:rPr lang="en-US" sz="4400" kern="1200" dirty="0"/>
              <a:t>Development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21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8C141-090C-BC5F-8DB1-47A6F051D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/>
              <a:t>Combining and testing the websites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FA339C-68A5-1834-D8AC-FF7BA83C0D50}"/>
              </a:ext>
            </a:extLst>
          </p:cNvPr>
          <p:cNvGrpSpPr/>
          <p:nvPr/>
        </p:nvGrpSpPr>
        <p:grpSpPr>
          <a:xfrm>
            <a:off x="9618520" y="2312680"/>
            <a:ext cx="2444055" cy="3421677"/>
            <a:chOff x="8068463" y="300128"/>
            <a:chExt cx="2444055" cy="34216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039E0F9-3FC6-49BC-B70E-2F57D88B09E1}"/>
                </a:ext>
              </a:extLst>
            </p:cNvPr>
            <p:cNvSpPr/>
            <p:nvPr/>
          </p:nvSpPr>
          <p:spPr>
            <a:xfrm>
              <a:off x="8068463" y="300128"/>
              <a:ext cx="2444055" cy="342167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9AD116-1C83-9CF6-64C0-6296F35F46F6}"/>
                </a:ext>
              </a:extLst>
            </p:cNvPr>
            <p:cNvSpPr txBox="1"/>
            <p:nvPr/>
          </p:nvSpPr>
          <p:spPr>
            <a:xfrm>
              <a:off x="8068463" y="1600365"/>
              <a:ext cx="2444055" cy="20530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48" tIns="330200" rIns="190548" bIns="330200" numCol="1" spcCol="1270" anchor="t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b="1" kern="1200" dirty="0"/>
                <a:t>Combining and testing the websites</a:t>
              </a:r>
            </a:p>
            <a:p>
              <a:pPr marL="0" lvl="0" indent="0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b="1" kern="1200" dirty="0"/>
                <a:t>· </a:t>
              </a:r>
              <a:r>
                <a:rPr lang="en-GB" sz="1300" b="0" kern="1200" dirty="0" err="1"/>
                <a:t>Github</a:t>
              </a:r>
              <a:endParaRPr lang="en-GB" sz="1300" b="0" kern="1200" dirty="0"/>
            </a:p>
            <a:p>
              <a:pPr marL="0" lvl="0" indent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b="0" kern="1200" dirty="0"/>
                <a:t>· HTML validation</a:t>
              </a:r>
            </a:p>
            <a:p>
              <a:pPr marL="0" lvl="0" indent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b="0" kern="1200" dirty="0"/>
                <a:t>· CSS validation </a:t>
              </a:r>
            </a:p>
            <a:p>
              <a:pPr marL="0" lvl="0" indent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b="0" kern="1200" dirty="0"/>
                <a:t> · Black box test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7B710B-83C4-2628-07C2-D971A8084744}"/>
              </a:ext>
            </a:extLst>
          </p:cNvPr>
          <p:cNvGrpSpPr/>
          <p:nvPr/>
        </p:nvGrpSpPr>
        <p:grpSpPr>
          <a:xfrm>
            <a:off x="10327297" y="2586414"/>
            <a:ext cx="1026503" cy="1026503"/>
            <a:chOff x="8777239" y="642295"/>
            <a:chExt cx="1026503" cy="102650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CF25C5C-47A8-AC4C-900B-5CD8EA4C60A4}"/>
                </a:ext>
              </a:extLst>
            </p:cNvPr>
            <p:cNvSpPr/>
            <p:nvPr/>
          </p:nvSpPr>
          <p:spPr>
            <a:xfrm>
              <a:off x="8777239" y="642295"/>
              <a:ext cx="1026503" cy="102650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D9E37C3F-1963-2BE9-4ACD-DA861B4ABF98}"/>
                </a:ext>
              </a:extLst>
            </p:cNvPr>
            <p:cNvSpPr txBox="1"/>
            <p:nvPr/>
          </p:nvSpPr>
          <p:spPr>
            <a:xfrm>
              <a:off x="8927567" y="792623"/>
              <a:ext cx="725847" cy="7258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30" tIns="12700" rIns="80030" bIns="1270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4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6377E2B-E734-A4B8-2B01-292466E4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25" y="2275754"/>
            <a:ext cx="9098551" cy="34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22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Working as a team and Group communication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DB0E8F-1B18-AB62-FF1E-116570525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19" r="-1" b="290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43995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</TotalTime>
  <Words>247</Words>
  <Application>Microsoft Office PowerPoint</Application>
  <PresentationFormat>Widescreen</PresentationFormat>
  <Paragraphs>80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CI453</vt:lpstr>
      <vt:lpstr>Agenda</vt:lpstr>
      <vt:lpstr>The Website</vt:lpstr>
      <vt:lpstr>Project Management</vt:lpstr>
      <vt:lpstr>Research</vt:lpstr>
      <vt:lpstr>Planning</vt:lpstr>
      <vt:lpstr>Development</vt:lpstr>
      <vt:lpstr>Combining and testing the websites</vt:lpstr>
      <vt:lpstr>Working as a team and Group communication</vt:lpstr>
      <vt:lpstr>Our website</vt:lpstr>
      <vt:lpstr>Navigation bar</vt:lpstr>
      <vt:lpstr>Accessibly button</vt:lpstr>
      <vt:lpstr>Responsive</vt:lpstr>
      <vt:lpstr>PowerPoint Presentation</vt:lpstr>
      <vt:lpstr>Legal &amp; ethical considerations</vt:lpstr>
      <vt:lpstr>What we learned…</vt:lpstr>
      <vt:lpstr>Any Questions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 453</dc:title>
  <dc:creator>Ben Highgate (student)</dc:creator>
  <cp:lastModifiedBy>Minas Fakhori (student)</cp:lastModifiedBy>
  <cp:revision>18</cp:revision>
  <dcterms:created xsi:type="dcterms:W3CDTF">2022-05-03T13:25:42Z</dcterms:created>
  <dcterms:modified xsi:type="dcterms:W3CDTF">2022-05-11T15:58:43Z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